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2" r:id="rId2"/>
    <p:sldId id="256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0A7B0-5162-407E-AB6F-8C6BE755E1F1}" type="datetimeFigureOut">
              <a:rPr lang="zh-TW" altLang="en-US" smtClean="0"/>
              <a:t>2021/1/3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27991-9EFB-4310-93D4-B7A02BC54856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D7A2-AE36-4791-B835-CFD67B4454D5}" type="datetimeFigureOut">
              <a:rPr lang="zh-TW" altLang="en-US" smtClean="0"/>
              <a:pPr/>
              <a:t>2021/1/2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DD9B7-EBAD-45F9-9ACC-971B8DDF80D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D7A2-AE36-4791-B835-CFD67B4454D5}" type="datetimeFigureOut">
              <a:rPr lang="zh-TW" altLang="en-US" smtClean="0"/>
              <a:pPr/>
              <a:t>2021/1/2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DD9B7-EBAD-45F9-9ACC-971B8DDF80D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D7A2-AE36-4791-B835-CFD67B4454D5}" type="datetimeFigureOut">
              <a:rPr lang="zh-TW" altLang="en-US" smtClean="0"/>
              <a:pPr/>
              <a:t>2021/1/2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DD9B7-EBAD-45F9-9ACC-971B8DDF80D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D7A2-AE36-4791-B835-CFD67B4454D5}" type="datetimeFigureOut">
              <a:rPr lang="zh-TW" altLang="en-US" smtClean="0"/>
              <a:pPr/>
              <a:t>2021/1/2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DD9B7-EBAD-45F9-9ACC-971B8DDF80D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D7A2-AE36-4791-B835-CFD67B4454D5}" type="datetimeFigureOut">
              <a:rPr lang="zh-TW" altLang="en-US" smtClean="0"/>
              <a:pPr/>
              <a:t>2021/1/2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DD9B7-EBAD-45F9-9ACC-971B8DDF80D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D7A2-AE36-4791-B835-CFD67B4454D5}" type="datetimeFigureOut">
              <a:rPr lang="zh-TW" altLang="en-US" smtClean="0"/>
              <a:pPr/>
              <a:t>2021/1/2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DD9B7-EBAD-45F9-9ACC-971B8DDF80D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D7A2-AE36-4791-B835-CFD67B4454D5}" type="datetimeFigureOut">
              <a:rPr lang="zh-TW" altLang="en-US" smtClean="0"/>
              <a:pPr/>
              <a:t>2021/1/2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DD9B7-EBAD-45F9-9ACC-971B8DDF80D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D7A2-AE36-4791-B835-CFD67B4454D5}" type="datetimeFigureOut">
              <a:rPr lang="zh-TW" altLang="en-US" smtClean="0"/>
              <a:pPr/>
              <a:t>2021/1/2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DD9B7-EBAD-45F9-9ACC-971B8DDF80D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D7A2-AE36-4791-B835-CFD67B4454D5}" type="datetimeFigureOut">
              <a:rPr lang="zh-TW" altLang="en-US" smtClean="0"/>
              <a:pPr/>
              <a:t>2021/1/2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DD9B7-EBAD-45F9-9ACC-971B8DDF80D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D7A2-AE36-4791-B835-CFD67B4454D5}" type="datetimeFigureOut">
              <a:rPr lang="zh-TW" altLang="en-US" smtClean="0"/>
              <a:pPr/>
              <a:t>2021/1/2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DD9B7-EBAD-45F9-9ACC-971B8DDF80D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D7A2-AE36-4791-B835-CFD67B4454D5}" type="datetimeFigureOut">
              <a:rPr lang="zh-TW" altLang="en-US" smtClean="0"/>
              <a:pPr/>
              <a:t>2021/1/2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DD9B7-EBAD-45F9-9ACC-971B8DDF80D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6D7A2-AE36-4791-B835-CFD67B4454D5}" type="datetimeFigureOut">
              <a:rPr lang="zh-TW" altLang="en-US" smtClean="0"/>
              <a:pPr/>
              <a:t>2021/1/2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DD9B7-EBAD-45F9-9ACC-971B8DDF80D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96925"/>
            <a:ext cx="9144000" cy="489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781050"/>
            <a:ext cx="733425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650" y="1054100"/>
            <a:ext cx="8394700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4875"/>
            <a:ext cx="924560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66250" cy="323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501008"/>
            <a:ext cx="90424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5004048" y="2348880"/>
            <a:ext cx="1080120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067944" y="5085184"/>
            <a:ext cx="1080120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55576" y="65973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907704" y="6309320"/>
            <a:ext cx="543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注意主詞的主被動關係</a:t>
            </a:r>
            <a:r>
              <a:rPr lang="en-US" altLang="zh-TW" b="1" dirty="0" smtClean="0">
                <a:solidFill>
                  <a:srgbClr val="FF0000"/>
                </a:solidFill>
              </a:rPr>
              <a:t>, </a:t>
            </a:r>
            <a:r>
              <a:rPr lang="zh-TW" altLang="en-US" b="1" dirty="0" smtClean="0">
                <a:solidFill>
                  <a:srgbClr val="FF0000"/>
                </a:solidFill>
              </a:rPr>
              <a:t>改成分詞之後</a:t>
            </a:r>
            <a:r>
              <a:rPr lang="en-US" altLang="zh-TW" b="1" dirty="0" smtClean="0">
                <a:solidFill>
                  <a:srgbClr val="FF0000"/>
                </a:solidFill>
              </a:rPr>
              <a:t>,</a:t>
            </a:r>
            <a:r>
              <a:rPr lang="zh-TW" altLang="en-US" b="1" dirty="0" smtClean="0">
                <a:solidFill>
                  <a:srgbClr val="FF0000"/>
                </a:solidFill>
              </a:rPr>
              <a:t>時態就沒差了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225" y="869950"/>
            <a:ext cx="8845550" cy="511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50" y="1276350"/>
            <a:ext cx="90551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6725" y="895350"/>
            <a:ext cx="100774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0450" y="1314450"/>
            <a:ext cx="70231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764704"/>
            <a:ext cx="799465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9125" y="1504950"/>
            <a:ext cx="790575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850" y="1358900"/>
            <a:ext cx="8242300" cy="414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4725" y="1304925"/>
            <a:ext cx="719455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904875"/>
            <a:ext cx="907415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73125"/>
            <a:ext cx="986790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9975"/>
            <a:ext cx="9550400" cy="471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2854</TotalTime>
  <Words>16</Words>
  <Application>Microsoft Office PowerPoint</Application>
  <PresentationFormat>如螢幕大小 (4:3)</PresentationFormat>
  <Paragraphs>1</Paragraphs>
  <Slides>16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7" baseType="lpstr">
      <vt:lpstr>Office 佈景主題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T25862589@outlook.com</dc:creator>
  <cp:lastModifiedBy>T25862589@outlook.com</cp:lastModifiedBy>
  <cp:revision>119</cp:revision>
  <dcterms:created xsi:type="dcterms:W3CDTF">2021-01-01T13:20:57Z</dcterms:created>
  <dcterms:modified xsi:type="dcterms:W3CDTF">2021-01-03T12:56:34Z</dcterms:modified>
</cp:coreProperties>
</file>